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6" r:id="rId5"/>
    <p:sldId id="1148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地球一小时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包括其开始时间、参与国家等。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45822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965" y="740270"/>
            <a:ext cx="11722897" cy="167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8809"/>
            <a:ext cx="11485848" cy="193899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 off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international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 Hour is organized by the World Wide Fund for Nature 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WWF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big event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end of March every year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this evening, people “go dark”—that means they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lights in their homes, schools, and businesses all at the same time for one hour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 Hour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Australia in 2007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998862" y="1196752"/>
            <a:ext cx="698477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899730"/>
            <a:ext cx="11485848" cy="32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usually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句意：它是一项通常在每年三月底举行的大型活动。此处指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地球一小时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活动的时间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,usually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turn off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句意：在这个晚上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保持黑暗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”——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也就是说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他们会同时关掉家里、学校和企业里的灯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持续一小时。此处指关灯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描述活动的客观情况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用一般现在时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谓语动词用原形。故填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off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started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地球一小时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2007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年在澳大利亚开始。此处描述该活动的开始时间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且描述的是过去的事情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应该用一般过去时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59702" y="1588730"/>
            <a:ext cx="10310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 usually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9335566" y="2060848"/>
            <a:ext cx="10310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turn off</a:t>
            </a:r>
            <a:endParaRPr lang="zh-CN" altLang="en-US" sz="2000"/>
          </a:p>
        </p:txBody>
      </p:sp>
      <p:sp>
        <p:nvSpPr>
          <p:cNvPr id="10" name="矩形 9"/>
          <p:cNvSpPr/>
          <p:nvPr/>
        </p:nvSpPr>
        <p:spPr>
          <a:xfrm>
            <a:off x="8615486" y="2530400"/>
            <a:ext cx="9525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started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 off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international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it has grown into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event, and many countries around the world have taken part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 buildings that have gone dark for Earth Hour include Buckingham Palace in London, the Eiffel Tower in Paris, the Forbidden City in Beijing, and New York’s Empire State Building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070870" y="1124744"/>
            <a:ext cx="6768752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 bwMode="auto">
          <a:xfrm>
            <a:off x="352283" y="37890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international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句意：从那以后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它已经发展成为一项国际性的活动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世界上许多国家都参与其中。有很多国家参与其中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说明该活动是世界性的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,international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国际性的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世界性的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international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16883" y="1700808"/>
            <a:ext cx="1970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international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49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 off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international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Space Station have taken part by reducing their power use on the station, and Google has shown its support by making a dark homepage for the event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070870" y="1124744"/>
            <a:ext cx="6768752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 bwMode="auto">
          <a:xfrm>
            <a:off x="352283" y="263691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astronauts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句意：甚至空间站上的宇航员也通过减少空间站的电力使用参与其中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谷歌也通过为该活动制作深色主页来表示支持。此处指宇航员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,astronaut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宇航员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）符合语境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taken part”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用原形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说明主语是复数。故填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00249" y="1700808"/>
            <a:ext cx="1642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astronauts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06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52</Words>
  <Application>Microsoft Office PowerPoint</Application>
  <PresentationFormat>自定义</PresentationFormat>
  <Paragraphs>19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2025-09-17T17:33:20Z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